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f499e8f0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f499e8f0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b07fd94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b07fd94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9fb07fd94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9fb07fd94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9f499e8f0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9f499e8f0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a139b46a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a139b46a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a1527be2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a1527be2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Applied Soft Biometric Extraction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Jared Vue and Viet Ha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Concepts 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4259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7180"/>
              <a:t>Apply soft biometric extraction for authentication </a:t>
            </a:r>
            <a:endParaRPr sz="7180"/>
          </a:p>
          <a:p>
            <a:pPr indent="-34259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7180"/>
              <a:t>Use of facial detection and Convolutional Neural Networks (CNN) </a:t>
            </a:r>
            <a:endParaRPr sz="7180"/>
          </a:p>
          <a:p>
            <a:pPr indent="-34259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7180"/>
              <a:t>Combined facial landmark model and human pose estimation model</a:t>
            </a:r>
            <a:endParaRPr sz="7180"/>
          </a:p>
          <a:p>
            <a:pPr indent="-34259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7180"/>
              <a:t>Create a model for facial landmark detection with human pose estimation</a:t>
            </a:r>
            <a:endParaRPr sz="7180"/>
          </a:p>
          <a:p>
            <a:pPr indent="-34259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7180"/>
              <a:t>Combined facial landmark model and human pose estimation model </a:t>
            </a:r>
            <a:endParaRPr sz="7180"/>
          </a:p>
          <a:p>
            <a:pPr indent="-34259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7180"/>
              <a:t>Analysis of results</a:t>
            </a:r>
            <a:endParaRPr sz="7180"/>
          </a:p>
          <a:p>
            <a:pPr indent="-34259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7180"/>
              <a:t>Performance Evaluation </a:t>
            </a:r>
            <a:endParaRPr sz="7180"/>
          </a:p>
          <a:p>
            <a:pPr indent="-34259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7180"/>
              <a:t>Mean Squared Error</a:t>
            </a:r>
            <a:endParaRPr sz="718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278300" y="808375"/>
            <a:ext cx="86007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Facial Landmark Model:</a:t>
            </a:r>
            <a:endParaRPr sz="2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For data preprocessing, we converted the images to grayscale </a:t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Uses a pre-trained face detector from dlib for face </a:t>
            </a: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identification</a:t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Uses a pre-trained facial landmark predictor from dlib to extract 68 facial landmarks</a:t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Extracted facial landmarks are then written into a CSV file and the original image is annotated with bounding boxes.</a:t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600" y="2889199"/>
            <a:ext cx="3323798" cy="186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0075" y="2664100"/>
            <a:ext cx="3723984" cy="20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278300" y="198750"/>
            <a:ext cx="84285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Algorithms/Implementations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304800" y="371050"/>
            <a:ext cx="8547600" cy="45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Human Pose Estimation Model:</a:t>
            </a:r>
            <a:endParaRPr sz="2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Loaded our images we used TensorFlow Keras</a:t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Converted images to NumPy arrays and normalized pixel values to the range [0, 1]</a:t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Used a simple CNN model using TenserFlow Keras API that consists of convolutional layers, max-pooling, flattening and dense layers</a:t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The training process is visualized by plotting the training and validation loss over epochs</a:t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00" y="2796200"/>
            <a:ext cx="8482000" cy="202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Results/Evaluation 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25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Both of our trained models are used to make predictions on the data 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MSE measures the averaged </a:t>
            </a:r>
            <a:r>
              <a:rPr lang="en" sz="1600"/>
              <a:t>squared</a:t>
            </a:r>
            <a:r>
              <a:rPr lang="en" sz="1600"/>
              <a:t> difference between the predicted values and actual values. 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lower the MSE error the better the </a:t>
            </a:r>
            <a:r>
              <a:rPr lang="en" sz="1600"/>
              <a:t>model's</a:t>
            </a:r>
            <a:r>
              <a:rPr lang="en" sz="1600"/>
              <a:t> predictions are with the </a:t>
            </a:r>
            <a:r>
              <a:rPr lang="en" sz="1600"/>
              <a:t>actual</a:t>
            </a:r>
            <a:r>
              <a:rPr lang="en" sz="1600"/>
              <a:t> values.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578" y="329488"/>
            <a:ext cx="5979400" cy="448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400" y="695950"/>
            <a:ext cx="6580674" cy="375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